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4215" dt="2022-02-23T16:46:36.639"/>
    <p1510:client id="{D6A7AAE6-08B1-405D-93C7-891685D62749}" vWet="2" dt="2022-02-23T15:01:09.98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06"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3T16:46:36.639" v="691"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3T16:46:36.639" v="691"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mod">
          <ac:chgData name="Kümmerle, Markus" userId="edb588ad-b118-44cb-93b6-335b967c9009" providerId="ADAL" clId="{191D59EE-583A-4E7E-BC0E-2418733E0254}" dt="2022-02-23T07:12:57.569" v="668" actId="1036"/>
          <ac:picMkLst>
            <pc:docMk/>
            <pc:sldMk cId="1609124706" sldId="2049"/>
            <ac:picMk id="9" creationId="{35F3730C-39B0-414D-AC73-0D22051ED1DB}"/>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3T16:46:25.177"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add mod">
          <ac:chgData name="Kümmerle, Markus" userId="edb588ad-b118-44cb-93b6-335b967c9009" providerId="ADAL" clId="{191D59EE-583A-4E7E-BC0E-2418733E0254}" dt="2022-02-23T16:46:36.639" v="691" actId="1076"/>
          <ac:picMkLst>
            <pc:docMk/>
            <pc:sldMk cId="1609124706" sldId="2049"/>
            <ac:picMk id="34" creationId="{6FFBF33A-0970-4554-970A-9710B5DDBB39}"/>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22.02.2022</a:t>
            </a:r>
            <a:endParaRPr lang="en-US" sz="90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1109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8920259" y="273339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6585761" y="2854958"/>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044732"/>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4329410" y="1951031"/>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6598285" y="388039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48714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29463" y="2692144"/>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3933438" y="2644556"/>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1341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1589450" y="1776073"/>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24408" y="50454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5217006" y="2056470"/>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7636516" y="3698343"/>
            <a:ext cx="1191973" cy="1191973"/>
          </a:xfrm>
          <a:prstGeom prst="rect">
            <a:avLst/>
          </a:prstGeom>
        </p:spPr>
      </p:pic>
      <p:pic>
        <p:nvPicPr>
          <p:cNvPr id="9" name="Grafik 8">
            <a:extLst>
              <a:ext uri="{FF2B5EF4-FFF2-40B4-BE49-F238E27FC236}">
                <a16:creationId xmlns:a16="http://schemas.microsoft.com/office/drawing/2014/main" id="{35F3730C-39B0-414D-AC73-0D22051ED1DB}"/>
              </a:ext>
            </a:extLst>
          </p:cNvPr>
          <p:cNvPicPr>
            <a:picLocks noChangeAspect="1"/>
          </p:cNvPicPr>
          <p:nvPr/>
        </p:nvPicPr>
        <p:blipFill>
          <a:blip r:embed="rId29"/>
          <a:stretch>
            <a:fillRect/>
          </a:stretch>
        </p:blipFill>
        <p:spPr>
          <a:xfrm>
            <a:off x="7636440" y="1628951"/>
            <a:ext cx="2285416" cy="1285547"/>
          </a:xfrm>
          <a:prstGeom prst="rect">
            <a:avLst/>
          </a:prstGeom>
        </p:spPr>
      </p:pic>
      <p:pic>
        <p:nvPicPr>
          <p:cNvPr id="34" name="Grafik 33">
            <a:extLst>
              <a:ext uri="{FF2B5EF4-FFF2-40B4-BE49-F238E27FC236}">
                <a16:creationId xmlns:a16="http://schemas.microsoft.com/office/drawing/2014/main" id="{6FFBF33A-0970-4554-970A-9710B5DDBB39}"/>
              </a:ext>
            </a:extLst>
          </p:cNvPr>
          <p:cNvPicPr>
            <a:picLocks noChangeAspect="1"/>
          </p:cNvPicPr>
          <p:nvPr/>
        </p:nvPicPr>
        <p:blipFill>
          <a:blip r:embed="rId30"/>
          <a:stretch>
            <a:fillRect/>
          </a:stretch>
        </p:blipFill>
        <p:spPr>
          <a:xfrm>
            <a:off x="2228696" y="3044042"/>
            <a:ext cx="1285060" cy="521306"/>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028B3AEC-1B9B-4DB5-801E-C1A65C3DCD7E}">
  <ds:schemaRefs>
    <ds:schemaRef ds:uri="http://schemas.microsoft.com/office/2006/metadata/properties"/>
    <ds:schemaRef ds:uri="97396690-0b91-46d2-ad5a-06f45914e19c"/>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6126070c-0864-4b03-b2dc-aab5d8c39348"/>
    <ds:schemaRef ds:uri="http://www.w3.org/XML/1998/namespace"/>
    <ds:schemaRef ds:uri="http://purl.org/dc/dcmitype/"/>
  </ds:schemaRefs>
</ds:datastoreItem>
</file>

<file path=customXml/itemProps3.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Calibri</vt:lpstr>
      <vt:lpstr>FlexoSoft</vt:lpstr>
      <vt:lpstr>Wingdings</vt:lpstr>
      <vt:lpstr>FlexoSoft DemiBold</vt:lpstr>
      <vt:lpstr>FlexoSoft Light</vt:lpstr>
      <vt:lpstr>Arial</vt:lpstr>
      <vt:lpstr>Wingdings 2</vt:lpstr>
      <vt:lpstr>FlexoSoft Medium</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2022-02-23T16:33:54Z</cp:lastPrinted>
  <dcterms:created xsi:type="dcterms:W3CDTF">2021-01-08T13:06:59Z</dcterms:created>
  <dcterms:modified xsi:type="dcterms:W3CDTF">2022-02-23T16:46:45Z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